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58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B55"/>
    <a:srgbClr val="005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AD45E-FDB0-318B-A6FF-812A51B06E76}" v="2" dt="2025-08-15T12:24:13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FD3A-4199-4382-8C66-764B5AF43B09}" type="datetimeFigureOut">
              <a:rPr lang="pt-BR" smtClean="0"/>
              <a:t>16/08/2025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F30F-11F4-4A8C-89B5-A8D7261A7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01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FD3A-4199-4382-8C66-764B5AF43B09}" type="datetimeFigureOut">
              <a:rPr lang="pt-BR" smtClean="0"/>
              <a:t>16/08/2025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F30F-11F4-4A8C-89B5-A8D7261A7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07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FD3A-4199-4382-8C66-764B5AF43B09}" type="datetimeFigureOut">
              <a:rPr lang="pt-BR" smtClean="0"/>
              <a:t>16/08/2025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F30F-11F4-4A8C-89B5-A8D7261A7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78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FD3A-4199-4382-8C66-764B5AF43B09}" type="datetimeFigureOut">
              <a:rPr lang="pt-BR" smtClean="0"/>
              <a:t>16/08/2025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F30F-11F4-4A8C-89B5-A8D7261A7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02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FD3A-4199-4382-8C66-764B5AF43B09}" type="datetimeFigureOut">
              <a:rPr lang="pt-BR" smtClean="0"/>
              <a:t>16/08/2025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F30F-11F4-4A8C-89B5-A8D7261A7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77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FD3A-4199-4382-8C66-764B5AF43B09}" type="datetimeFigureOut">
              <a:rPr lang="pt-BR" smtClean="0"/>
              <a:t>16/08/2025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F30F-11F4-4A8C-89B5-A8D7261A7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29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FD3A-4199-4382-8C66-764B5AF43B09}" type="datetimeFigureOut">
              <a:rPr lang="pt-BR" smtClean="0"/>
              <a:t>16/08/2025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F30F-11F4-4A8C-89B5-A8D7261A7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02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FD3A-4199-4382-8C66-764B5AF43B09}" type="datetimeFigureOut">
              <a:rPr lang="pt-BR" smtClean="0"/>
              <a:t>16/08/2025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F30F-11F4-4A8C-89B5-A8D7261A7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15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FD3A-4199-4382-8C66-764B5AF43B09}" type="datetimeFigureOut">
              <a:rPr lang="pt-BR" smtClean="0"/>
              <a:t>16/08/2025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F30F-11F4-4A8C-89B5-A8D7261A7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67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FD3A-4199-4382-8C66-764B5AF43B09}" type="datetimeFigureOut">
              <a:rPr lang="pt-BR" smtClean="0"/>
              <a:t>16/08/2025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F30F-11F4-4A8C-89B5-A8D7261A7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19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FD3A-4199-4382-8C66-764B5AF43B09}" type="datetimeFigureOut">
              <a:rPr lang="pt-BR" smtClean="0"/>
              <a:t>16/08/2025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F30F-11F4-4A8C-89B5-A8D7261A7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90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8FD3A-4199-4382-8C66-764B5AF43B09}" type="datetimeFigureOut">
              <a:rPr lang="pt-BR" smtClean="0"/>
              <a:t>16/08/2025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F30F-11F4-4A8C-89B5-A8D7261A7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56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COMO USAR OS SLIDES DESSE TEMPLATE?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Os slides criados aqui não precisam ser usados nessa ordem, você pode escolher usar ou não alguns deles conforme a necessidade, além da possibilidade de repeti-los.</a:t>
            </a:r>
          </a:p>
          <a:p>
            <a:endParaRPr lang="pt-BR" sz="2400" dirty="0"/>
          </a:p>
          <a:p>
            <a:r>
              <a:rPr lang="pt-BR" sz="2400" dirty="0"/>
              <a:t>Sempre que possível mantenha as fontes e as cores da identidade visual: </a:t>
            </a:r>
            <a:r>
              <a:rPr lang="pt-BR" sz="2400" b="1" dirty="0" err="1"/>
              <a:t>Bahnschrift</a:t>
            </a:r>
            <a:r>
              <a:rPr lang="pt-BR" sz="2400" dirty="0"/>
              <a:t> em negrito para títulos e </a:t>
            </a:r>
            <a:r>
              <a:rPr lang="pt-BR" sz="2400" dirty="0" err="1">
                <a:latin typeface="Bahnschrift Light" panose="020B0502040204020203" pitchFamily="34" charset="0"/>
              </a:rPr>
              <a:t>Bahnschrift</a:t>
            </a:r>
            <a:r>
              <a:rPr lang="pt-BR" sz="2400" dirty="0">
                <a:latin typeface="Bahnschrift Light" panose="020B0502040204020203" pitchFamily="34" charset="0"/>
              </a:rPr>
              <a:t> Light</a:t>
            </a:r>
            <a:r>
              <a:rPr lang="pt-BR" sz="2400" dirty="0"/>
              <a:t> para os textos.</a:t>
            </a:r>
          </a:p>
          <a:p>
            <a:endParaRPr lang="pt-BR" sz="2400" dirty="0"/>
          </a:p>
          <a:p>
            <a:r>
              <a:rPr lang="pt-BR" sz="2400" dirty="0"/>
              <a:t>Os slides 2 e 3 são sugeridos como capa ou abertura de “capítulo”</a:t>
            </a:r>
          </a:p>
          <a:p>
            <a:endParaRPr lang="pt-BR" sz="2400" dirty="0"/>
          </a:p>
          <a:p>
            <a:r>
              <a:rPr lang="pt-BR" sz="2400" dirty="0"/>
              <a:t>Não esqueça de apagar esse slide da sua apresentação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33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901440"/>
            <a:ext cx="12192000" cy="2956559"/>
          </a:xfrm>
          <a:prstGeom prst="rect">
            <a:avLst/>
          </a:prstGeom>
          <a:solidFill>
            <a:srgbClr val="ED3B55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3041" y="3273400"/>
            <a:ext cx="9144000" cy="2387600"/>
          </a:xfrm>
        </p:spPr>
        <p:txBody>
          <a:bodyPr>
            <a:normAutofit/>
          </a:bodyPr>
          <a:lstStyle/>
          <a:p>
            <a:r>
              <a:rPr lang="pt-BR" sz="6600" dirty="0">
                <a:solidFill>
                  <a:schemeClr val="bg1"/>
                </a:solidFill>
                <a:latin typeface="Bahnschrift" panose="020B0502040204020203" pitchFamily="34" charset="0"/>
              </a:rPr>
              <a:t>ADICIONAR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3041" y="5657284"/>
            <a:ext cx="9144000" cy="165576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5º </a:t>
            </a:r>
            <a:r>
              <a:rPr lang="pt-BR" sz="20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EDesC</a:t>
            </a:r>
            <a:r>
              <a:rPr lang="pt-BR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: edição em Curitiba, Paraná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43" y="654569"/>
            <a:ext cx="3050576" cy="27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901440"/>
            <a:ext cx="12192000" cy="295655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3041" y="-122950"/>
            <a:ext cx="9144000" cy="2387600"/>
          </a:xfrm>
        </p:spPr>
        <p:txBody>
          <a:bodyPr>
            <a:normAutofit/>
          </a:bodyPr>
          <a:lstStyle/>
          <a:p>
            <a:r>
              <a:rPr lang="pt-BR" sz="6600" dirty="0">
                <a:latin typeface="Bahnschrift" panose="020B0502040204020203" pitchFamily="34" charset="0"/>
              </a:rPr>
              <a:t>ADICIONAR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3041" y="2273780"/>
            <a:ext cx="9144000" cy="1655762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Bahnschrift Light" panose="020B0502040204020203" pitchFamily="34" charset="0"/>
              </a:rPr>
              <a:t>5º Encontro para o Desenvolvimento do </a:t>
            </a:r>
            <a:r>
              <a:rPr lang="pt-BR" sz="2000" dirty="0" err="1">
                <a:latin typeface="Bahnschrift Light" panose="020B0502040204020203" pitchFamily="34" charset="0"/>
              </a:rPr>
              <a:t>Cicloturismo</a:t>
            </a:r>
            <a:endParaRPr lang="pt-BR" sz="2000" dirty="0">
              <a:latin typeface="Bahnschrift Light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993" y="2728580"/>
            <a:ext cx="12763993" cy="412942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-17418" y="496374"/>
            <a:ext cx="9588138" cy="17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06" y="252312"/>
            <a:ext cx="2050731" cy="4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5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Insira seu título aqui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651445"/>
            <a:ext cx="63028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Bahnschrift Light" panose="020B0502040204020203" pitchFamily="34" charset="0"/>
              </a:rPr>
              <a:t>Insira seu texto aqui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70" y="-1"/>
            <a:ext cx="4767073" cy="71497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746510" y="6862008"/>
            <a:ext cx="29434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Felipe </a:t>
            </a:r>
            <a:r>
              <a:rPr lang="pt-BR" sz="900" dirty="0" err="1">
                <a:solidFill>
                  <a:schemeClr val="bg1"/>
                </a:solidFill>
              </a:rPr>
              <a:t>Roehrig</a:t>
            </a:r>
            <a:r>
              <a:rPr lang="pt-BR" sz="900" dirty="0">
                <a:solidFill>
                  <a:schemeClr val="bg1"/>
                </a:solidFill>
              </a:rPr>
              <a:t> (@</a:t>
            </a:r>
            <a:r>
              <a:rPr lang="pt-BR" sz="900" dirty="0" err="1">
                <a:solidFill>
                  <a:schemeClr val="bg1"/>
                </a:solidFill>
              </a:rPr>
              <a:t>fetografo</a:t>
            </a:r>
            <a:r>
              <a:rPr lang="pt-BR" sz="9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488" y="226188"/>
            <a:ext cx="2050731" cy="4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0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Insira seu título aqui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651445"/>
            <a:ext cx="76874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Bahnschrift Light" panose="020B0502040204020203" pitchFamily="34" charset="0"/>
              </a:rPr>
              <a:t>Insira seu texto aqui</a:t>
            </a:r>
          </a:p>
        </p:txBody>
      </p:sp>
      <p:sp>
        <p:nvSpPr>
          <p:cNvPr id="8" name="Retângulo 7"/>
          <p:cNvSpPr/>
          <p:nvPr/>
        </p:nvSpPr>
        <p:spPr>
          <a:xfrm>
            <a:off x="-87086" y="0"/>
            <a:ext cx="226423" cy="695814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-17418" y="6418217"/>
            <a:ext cx="9588138" cy="17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06" y="6174155"/>
            <a:ext cx="2050731" cy="4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7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Insira seu título aqui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51445"/>
            <a:ext cx="10515600" cy="3321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Bahnschrift Light" panose="020B0502040204020203" pitchFamily="34" charset="0"/>
              </a:rPr>
              <a:t>Insira seu texto aqui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73189"/>
            <a:ext cx="12224460" cy="15022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06" y="226188"/>
            <a:ext cx="2050731" cy="4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5"/>
                </a:solidFill>
                <a:latin typeface="Bahnschrift" panose="020B0502040204020203" pitchFamily="34" charset="0"/>
              </a:rPr>
              <a:t>Título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51445"/>
            <a:ext cx="10515600" cy="4070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Bahnschrift Light" panose="020B0502040204020203" pitchFamily="34" charset="0"/>
              </a:rPr>
              <a:t>Insira seu texto aqui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17418" y="6418217"/>
            <a:ext cx="9588138" cy="17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06" y="6174155"/>
            <a:ext cx="2050731" cy="4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51445"/>
            <a:ext cx="10515600" cy="3286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Adicione sua(s) foto(s) no fundo deste slide e apague as 2 caixas de texto depois</a:t>
            </a:r>
            <a:endParaRPr lang="pt-BR" sz="2400" dirty="0">
              <a:latin typeface="Bahnschrift Light" panose="020B0502040204020203" pitchFamily="34" charset="0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-17418" y="6174155"/>
            <a:ext cx="11843655" cy="488123"/>
            <a:chOff x="-17418" y="6174155"/>
            <a:chExt cx="11843655" cy="488123"/>
          </a:xfrm>
        </p:grpSpPr>
        <p:cxnSp>
          <p:nvCxnSpPr>
            <p:cNvPr id="6" name="Conector reto 5"/>
            <p:cNvCxnSpPr/>
            <p:nvPr/>
          </p:nvCxnSpPr>
          <p:spPr>
            <a:xfrm>
              <a:off x="-17418" y="6418217"/>
              <a:ext cx="9588138" cy="174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506" y="6174155"/>
              <a:ext cx="2050731" cy="488123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31866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7409</TotalTime>
  <Words>160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Bahnschrift</vt:lpstr>
      <vt:lpstr>Bahnschrift Light</vt:lpstr>
      <vt:lpstr>Calibri</vt:lpstr>
      <vt:lpstr>Calibri Light</vt:lpstr>
      <vt:lpstr>Tema do Office</vt:lpstr>
      <vt:lpstr>COMO USAR OS SLIDES DESSE TEMPLATE?</vt:lpstr>
      <vt:lpstr>ADICIONAR TÍTULO</vt:lpstr>
      <vt:lpstr>ADICIONAR TÍTULO</vt:lpstr>
      <vt:lpstr>Insira seu título aqui</vt:lpstr>
      <vt:lpstr>Insira seu título aqui</vt:lpstr>
      <vt:lpstr>Insira seu título aqui</vt:lpstr>
      <vt:lpstr>Título</vt:lpstr>
      <vt:lpstr>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EDESC 2025</dc:title>
  <dc:creator>Luiza Brandelli Nascimento</dc:creator>
  <cp:lastModifiedBy>Luiz Saldanha</cp:lastModifiedBy>
  <cp:revision>16</cp:revision>
  <dcterms:created xsi:type="dcterms:W3CDTF">2024-07-22T13:16:18Z</dcterms:created>
  <dcterms:modified xsi:type="dcterms:W3CDTF">2025-08-16T11:21:33Z</dcterms:modified>
</cp:coreProperties>
</file>